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65" r:id="rId6"/>
    <p:sldId id="257" r:id="rId7"/>
    <p:sldId id="258" r:id="rId8"/>
    <p:sldId id="259" r:id="rId9"/>
    <p:sldId id="260" r:id="rId10"/>
    <p:sldId id="261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9D06-2A6E-4295-A186-D4E1F1105B77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2F3B-FC20-4D97-91C4-B8B52B507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895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9D06-2A6E-4295-A186-D4E1F1105B77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2F3B-FC20-4D97-91C4-B8B52B507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018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9D06-2A6E-4295-A186-D4E1F1105B77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2F3B-FC20-4D97-91C4-B8B52B507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786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9D06-2A6E-4295-A186-D4E1F1105B77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2F3B-FC20-4D97-91C4-B8B52B507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757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9D06-2A6E-4295-A186-D4E1F1105B77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2F3B-FC20-4D97-91C4-B8B52B507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6314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9D06-2A6E-4295-A186-D4E1F1105B77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2F3B-FC20-4D97-91C4-B8B52B507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7822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9D06-2A6E-4295-A186-D4E1F1105B77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2F3B-FC20-4D97-91C4-B8B52B507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8467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9D06-2A6E-4295-A186-D4E1F1105B77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2F3B-FC20-4D97-91C4-B8B52B507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97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9D06-2A6E-4295-A186-D4E1F1105B77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2F3B-FC20-4D97-91C4-B8B52B507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880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9D06-2A6E-4295-A186-D4E1F1105B77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2F3B-FC20-4D97-91C4-B8B52B507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663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9D06-2A6E-4295-A186-D4E1F1105B77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2F3B-FC20-4D97-91C4-B8B52B507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207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89D06-2A6E-4295-A186-D4E1F1105B77}" type="datetimeFigureOut">
              <a:rPr lang="ru-RU" smtClean="0"/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722F3B-FC20-4D97-91C4-B8B52B507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119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990656" cy="309634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Единый кандидат на муниципальные выборы в совет депутатов городского округа Щёлково от Союза садоводов Щёлковского района 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711152"/>
          </a:xfrm>
        </p:spPr>
        <p:txBody>
          <a:bodyPr>
            <a:normAutofit fontScale="925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Председатель правления ТСН «</a:t>
            </a:r>
            <a:r>
              <a:rPr lang="ru-RU" b="1" dirty="0" err="1" smtClean="0">
                <a:solidFill>
                  <a:srgbClr val="7030A0"/>
                </a:solidFill>
              </a:rPr>
              <a:t>Монинский</a:t>
            </a:r>
            <a:r>
              <a:rPr lang="ru-RU" b="1" dirty="0" smtClean="0">
                <a:solidFill>
                  <a:srgbClr val="7030A0"/>
                </a:solidFill>
              </a:rPr>
              <a:t> садовод»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Дмитриев Вячеслав Владимирович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29.07.1971 года рождения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Образование высшее финансовое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8580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34"/>
    </mc:Choice>
    <mc:Fallback>
      <p:transition spd="slow" advTm="12834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Консул\Downloads\з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0"/>
            <a:ext cx="51125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494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47"/>
    </mc:Choice>
    <mc:Fallback>
      <p:transition spd="slow" advTm="8247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Консул\Downloads\Дмитриев В.В., рекомендация от СКРиЗ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894" y="0"/>
            <a:ext cx="485221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10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12"/>
    </mc:Choice>
    <mc:Fallback>
      <p:transition spd="slow" advTm="11712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грамота 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445" y="0"/>
            <a:ext cx="46691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549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89"/>
    </mc:Choice>
    <mc:Fallback>
      <p:transition spd="slow" advTm="388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грамота л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682" y="0"/>
            <a:ext cx="48806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753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39"/>
    </mc:Choice>
    <mc:Fallback>
      <p:transition spd="slow" advTm="713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РЕЗЮМЕ И ХАРАКТЕРИСТИКИ\РЕЗЮМЕ И ХАРАКТЕРИСТИКИ\IMG_0466!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760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46"/>
    </mc:Choice>
    <mc:Fallback>
      <p:transition spd="slow" advTm="344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Консул\Downloads\резюме депутата Дмитриева В.В.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0"/>
            <a:ext cx="53285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080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546"/>
    </mc:Choice>
    <mc:Fallback>
      <p:transition spd="slow" advTm="22546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Консул\Downloads\Союз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8838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44"/>
    </mc:Choice>
    <mc:Fallback>
      <p:transition spd="slow" advTm="3444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Консул\Downloads\Атаманская грамот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0"/>
            <a:ext cx="48245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3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52"/>
    </mc:Choice>
    <mc:Fallback>
      <p:transition spd="slow" advTm="10552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Консул\Downloads\m-m9ZnCNrg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2717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09"/>
    </mc:Choice>
    <mc:Fallback>
      <p:transition spd="slow" advTm="3109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РЕЗЮМЕ И ХАРАКТЕРИСТИКИ\РЕЗЮМЕ И ХАРАКТЕРИСТИКИ\характеристика Монзем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988" y="0"/>
            <a:ext cx="49120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0482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85"/>
    </mc:Choice>
    <mc:Fallback>
      <p:transition spd="slow" advTm="21985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РЕЗЮМЕ И ХАРАКТЕРИСТИКИ\РЕЗЮМЕ И ХАРАКТЕРИСТИКИ\Характеристика на ДВВ из СД 20.05.20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605" y="0"/>
            <a:ext cx="48727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8010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56"/>
    </mc:Choice>
    <mc:Fallback>
      <p:transition spd="slow" advTm="21556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Консул\Downloads\Reshenia_pravlenia-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858" y="0"/>
            <a:ext cx="48502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2793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693"/>
    </mc:Choice>
    <mc:Fallback>
      <p:transition spd="slow" advTm="21693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Консул\Downloads\СПОК РАП Дмитриев 2017-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858" y="0"/>
            <a:ext cx="48502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5231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43"/>
    </mc:Choice>
    <mc:Fallback>
      <p:transition spd="slow" advTm="22043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32</Words>
  <Application>Microsoft Office PowerPoint</Application>
  <PresentationFormat>Экран (4:3)</PresentationFormat>
  <Paragraphs>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Единый кандидат на муниципальные выборы в совет депутатов городского округа Щёлково от Союза садоводов Щёлковского района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Единый кандидат на муниципальные выборы от Союза садоводов Щёлковского района</dc:title>
  <dc:creator>Консул</dc:creator>
  <cp:lastModifiedBy>Консул</cp:lastModifiedBy>
  <cp:revision>22</cp:revision>
  <dcterms:created xsi:type="dcterms:W3CDTF">2019-02-04T19:57:13Z</dcterms:created>
  <dcterms:modified xsi:type="dcterms:W3CDTF">2019-02-04T20:51:41Z</dcterms:modified>
</cp:coreProperties>
</file>